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34A73-2A0D-4E21-8CAD-AB749A1CF7C2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CF575-757A-4057-9F0F-7CAC865A8D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CF575-757A-4057-9F0F-7CAC865A8DF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3525-F3A2-426E-AE77-4037D56E2B3A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676D-85A1-480E-AAD4-BB410B152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3525-F3A2-426E-AE77-4037D56E2B3A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676D-85A1-480E-AAD4-BB410B152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3525-F3A2-426E-AE77-4037D56E2B3A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676D-85A1-480E-AAD4-BB410B152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3525-F3A2-426E-AE77-4037D56E2B3A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676D-85A1-480E-AAD4-BB410B152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3525-F3A2-426E-AE77-4037D56E2B3A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676D-85A1-480E-AAD4-BB410B152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3525-F3A2-426E-AE77-4037D56E2B3A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676D-85A1-480E-AAD4-BB410B152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3525-F3A2-426E-AE77-4037D56E2B3A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676D-85A1-480E-AAD4-BB410B152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3525-F3A2-426E-AE77-4037D56E2B3A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676D-85A1-480E-AAD4-BB410B152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3525-F3A2-426E-AE77-4037D56E2B3A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676D-85A1-480E-AAD4-BB410B152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3525-F3A2-426E-AE77-4037D56E2B3A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676D-85A1-480E-AAD4-BB410B152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3525-F3A2-426E-AE77-4037D56E2B3A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676D-85A1-480E-AAD4-BB410B152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83525-F3A2-426E-AE77-4037D56E2B3A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676D-85A1-480E-AAD4-BB410B1528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2362200" y="1676400"/>
            <a:ext cx="609600" cy="585216"/>
          </a:xfrm>
          <a:prstGeom prst="bevel">
            <a:avLst/>
          </a:prstGeom>
          <a:solidFill>
            <a:schemeClr val="bg1">
              <a:lumMod val="95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Pixel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" name="Bevel 6"/>
          <p:cNvSpPr/>
          <p:nvPr/>
        </p:nvSpPr>
        <p:spPr>
          <a:xfrm>
            <a:off x="3962400" y="1219200"/>
            <a:ext cx="609600" cy="585216"/>
          </a:xfrm>
          <a:prstGeom prst="bevel">
            <a:avLst/>
          </a:prstGeom>
          <a:solidFill>
            <a:schemeClr val="bg1">
              <a:lumMod val="95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Pixel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8" name="Bevel 7"/>
          <p:cNvSpPr/>
          <p:nvPr/>
        </p:nvSpPr>
        <p:spPr>
          <a:xfrm>
            <a:off x="2209800" y="4419600"/>
            <a:ext cx="609600" cy="585216"/>
          </a:xfrm>
          <a:prstGeom prst="bevel">
            <a:avLst/>
          </a:prstGeom>
          <a:solidFill>
            <a:schemeClr val="bg1">
              <a:lumMod val="95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Pixel</a:t>
            </a:r>
            <a:endParaRPr lang="en-US" sz="900" dirty="0">
              <a:solidFill>
                <a:schemeClr val="tx1"/>
              </a:solidFill>
            </a:endParaRPr>
          </a:p>
        </p:txBody>
      </p:sp>
      <p:pic>
        <p:nvPicPr>
          <p:cNvPr id="9" name="Picture 8" descr="databa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276600"/>
            <a:ext cx="668048" cy="668048"/>
          </a:xfrm>
          <a:prstGeom prst="rect">
            <a:avLst/>
          </a:prstGeom>
        </p:spPr>
      </p:pic>
      <p:pic>
        <p:nvPicPr>
          <p:cNvPr id="10" name="Picture 9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2514600"/>
            <a:ext cx="1625397" cy="1625397"/>
          </a:xfrm>
          <a:prstGeom prst="rect">
            <a:avLst/>
          </a:prstGeom>
        </p:spPr>
      </p:pic>
      <p:pic>
        <p:nvPicPr>
          <p:cNvPr id="11" name="Picture 10" descr="comput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7400" y="1371600"/>
            <a:ext cx="609600" cy="609600"/>
          </a:xfrm>
          <a:prstGeom prst="rect">
            <a:avLst/>
          </a:prstGeom>
        </p:spPr>
      </p:pic>
      <p:pic>
        <p:nvPicPr>
          <p:cNvPr id="12" name="Picture 11" descr="laptop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66800" y="3657600"/>
            <a:ext cx="614793" cy="614793"/>
          </a:xfrm>
          <a:prstGeom prst="rect">
            <a:avLst/>
          </a:prstGeom>
        </p:spPr>
      </p:pic>
      <p:pic>
        <p:nvPicPr>
          <p:cNvPr id="13" name="Picture 12" descr="Mac comput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0" y="4419600"/>
            <a:ext cx="762000" cy="762000"/>
          </a:xfrm>
          <a:prstGeom prst="rect">
            <a:avLst/>
          </a:prstGeom>
        </p:spPr>
      </p:pic>
      <p:cxnSp>
        <p:nvCxnSpPr>
          <p:cNvPr id="16" name="Curved Connector 15"/>
          <p:cNvCxnSpPr>
            <a:stCxn id="12" idx="3"/>
            <a:endCxn id="10" idx="1"/>
          </p:cNvCxnSpPr>
          <p:nvPr/>
        </p:nvCxnSpPr>
        <p:spPr>
          <a:xfrm flipV="1">
            <a:off x="1681593" y="3327299"/>
            <a:ext cx="1671207" cy="63769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1" idx="1"/>
            <a:endCxn id="10" idx="0"/>
          </p:cNvCxnSpPr>
          <p:nvPr/>
        </p:nvCxnSpPr>
        <p:spPr>
          <a:xfrm rot="10800000" flipV="1">
            <a:off x="4165500" y="1676400"/>
            <a:ext cx="1701901" cy="838200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endCxn id="10" idx="2"/>
          </p:cNvCxnSpPr>
          <p:nvPr/>
        </p:nvCxnSpPr>
        <p:spPr>
          <a:xfrm rot="10800000">
            <a:off x="4165500" y="4139998"/>
            <a:ext cx="1473301" cy="660603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ft-Right Arrow 20"/>
          <p:cNvSpPr/>
          <p:nvPr/>
        </p:nvSpPr>
        <p:spPr>
          <a:xfrm>
            <a:off x="4419600" y="3581400"/>
            <a:ext cx="835152" cy="256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hape 23"/>
          <p:cNvCxnSpPr>
            <a:stCxn id="5" idx="2"/>
          </p:cNvCxnSpPr>
          <p:nvPr/>
        </p:nvCxnSpPr>
        <p:spPr>
          <a:xfrm rot="16200000" flipH="1">
            <a:off x="2692908" y="2235708"/>
            <a:ext cx="633984" cy="685800"/>
          </a:xfrm>
          <a:prstGeom prst="bentConnector2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/>
          <p:nvPr/>
        </p:nvCxnSpPr>
        <p:spPr>
          <a:xfrm rot="5400000">
            <a:off x="3676650" y="1962150"/>
            <a:ext cx="685800" cy="419100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8" idx="0"/>
          </p:cNvCxnSpPr>
          <p:nvPr/>
        </p:nvCxnSpPr>
        <p:spPr>
          <a:xfrm flipV="1">
            <a:off x="2819400" y="3962400"/>
            <a:ext cx="835152" cy="749808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29000" y="4114800"/>
            <a:ext cx="2950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Database server at </a:t>
            </a:r>
            <a:r>
              <a:rPr lang="en-US" sz="1200" dirty="0" err="1" smtClean="0"/>
              <a:t>www.ERGOtelescope.org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791200" y="1905000"/>
            <a:ext cx="995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Work Station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5105400"/>
            <a:ext cx="995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Work Station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914400" y="4191000"/>
            <a:ext cx="995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Work Station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4267200" y="4953000"/>
            <a:ext cx="1072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 smtClean="0"/>
              <a:t>ERGO System Block Diagram</a:t>
            </a:r>
          </a:p>
          <a:p>
            <a:pPr algn="ctr"/>
            <a:r>
              <a:rPr lang="en-US" sz="600" dirty="0" smtClean="0"/>
              <a:t>2012-07-28</a:t>
            </a:r>
            <a:endParaRPr lang="en-US" sz="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5</cp:revision>
  <dcterms:created xsi:type="dcterms:W3CDTF">2012-07-28T16:03:43Z</dcterms:created>
  <dcterms:modified xsi:type="dcterms:W3CDTF">2012-07-28T16:46:46Z</dcterms:modified>
</cp:coreProperties>
</file>