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-9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1CDFF-E95A-4EC1-91B1-FAF0157983DE}" type="datetimeFigureOut">
              <a:rPr lang="en-US" smtClean="0"/>
              <a:t>2012-07-09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7B481-6FE9-4200-8DD9-78B9C25DD9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7B481-6FE9-4200-8DD9-78B9C25DD91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546A-C048-4D53-9E66-52FED2E0EB14}" type="datetimeFigureOut">
              <a:rPr lang="en-US" smtClean="0"/>
              <a:t>2012-07-09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7317-34B5-44A0-AF68-95F960291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546A-C048-4D53-9E66-52FED2E0EB14}" type="datetimeFigureOut">
              <a:rPr lang="en-US" smtClean="0"/>
              <a:t>2012-07-09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7317-34B5-44A0-AF68-95F960291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546A-C048-4D53-9E66-52FED2E0EB14}" type="datetimeFigureOut">
              <a:rPr lang="en-US" smtClean="0"/>
              <a:t>2012-07-09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7317-34B5-44A0-AF68-95F960291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546A-C048-4D53-9E66-52FED2E0EB14}" type="datetimeFigureOut">
              <a:rPr lang="en-US" smtClean="0"/>
              <a:t>2012-07-09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7317-34B5-44A0-AF68-95F960291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546A-C048-4D53-9E66-52FED2E0EB14}" type="datetimeFigureOut">
              <a:rPr lang="en-US" smtClean="0"/>
              <a:t>2012-07-09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7317-34B5-44A0-AF68-95F960291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546A-C048-4D53-9E66-52FED2E0EB14}" type="datetimeFigureOut">
              <a:rPr lang="en-US" smtClean="0"/>
              <a:t>2012-07-09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7317-34B5-44A0-AF68-95F960291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546A-C048-4D53-9E66-52FED2E0EB14}" type="datetimeFigureOut">
              <a:rPr lang="en-US" smtClean="0"/>
              <a:t>2012-07-09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7317-34B5-44A0-AF68-95F960291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546A-C048-4D53-9E66-52FED2E0EB14}" type="datetimeFigureOut">
              <a:rPr lang="en-US" smtClean="0"/>
              <a:t>2012-07-09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7317-34B5-44A0-AF68-95F960291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546A-C048-4D53-9E66-52FED2E0EB14}" type="datetimeFigureOut">
              <a:rPr lang="en-US" smtClean="0"/>
              <a:t>2012-07-09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7317-34B5-44A0-AF68-95F960291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546A-C048-4D53-9E66-52FED2E0EB14}" type="datetimeFigureOut">
              <a:rPr lang="en-US" smtClean="0"/>
              <a:t>2012-07-09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7317-34B5-44A0-AF68-95F960291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546A-C048-4D53-9E66-52FED2E0EB14}" type="datetimeFigureOut">
              <a:rPr lang="en-US" smtClean="0"/>
              <a:t>2012-07-09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7317-34B5-44A0-AF68-95F960291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0546A-C048-4D53-9E66-52FED2E0EB14}" type="datetimeFigureOut">
              <a:rPr lang="en-US" smtClean="0"/>
              <a:t>2012-07-09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57317-34B5-44A0-AF68-95F9602918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Manag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9290" y="1371600"/>
            <a:ext cx="4685419" cy="4495800"/>
          </a:xfrm>
          <a:prstGeom prst="rect">
            <a:avLst/>
          </a:prstGeom>
        </p:spPr>
      </p:pic>
      <p:sp>
        <p:nvSpPr>
          <p:cNvPr id="7" name="Line Callout 2 (No Border) 6"/>
          <p:cNvSpPr/>
          <p:nvPr/>
        </p:nvSpPr>
        <p:spPr>
          <a:xfrm>
            <a:off x="3581400" y="1066800"/>
            <a:ext cx="685800" cy="304800"/>
          </a:xfrm>
          <a:prstGeom prst="callout2">
            <a:avLst>
              <a:gd name="adj1" fmla="val 51308"/>
              <a:gd name="adj2" fmla="val -4040"/>
              <a:gd name="adj3" fmla="val 51308"/>
              <a:gd name="adj4" fmla="val -24180"/>
              <a:gd name="adj5" fmla="val 224128"/>
              <a:gd name="adj6" fmla="val -68372"/>
            </a:avLst>
          </a:prstGeom>
          <a:noFill/>
          <a:ln w="31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Tabs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Line Callout 2 (No Border) 7"/>
          <p:cNvSpPr/>
          <p:nvPr/>
        </p:nvSpPr>
        <p:spPr>
          <a:xfrm>
            <a:off x="1066800" y="4343400"/>
            <a:ext cx="1143000" cy="457200"/>
          </a:xfrm>
          <a:prstGeom prst="callout2">
            <a:avLst>
              <a:gd name="adj1" fmla="val 54797"/>
              <a:gd name="adj2" fmla="val 107588"/>
              <a:gd name="adj3" fmla="val 58285"/>
              <a:gd name="adj4" fmla="val 152565"/>
              <a:gd name="adj5" fmla="val 126454"/>
              <a:gd name="adj6" fmla="val 200155"/>
            </a:avLst>
          </a:prstGeom>
          <a:noFill/>
          <a:ln w="31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File Type Selector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5638800"/>
            <a:ext cx="5405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2012-07-09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2</cp:revision>
  <dcterms:created xsi:type="dcterms:W3CDTF">2012-07-09T17:00:00Z</dcterms:created>
  <dcterms:modified xsi:type="dcterms:W3CDTF">2012-07-09T17:08:16Z</dcterms:modified>
</cp:coreProperties>
</file>